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-122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FC62-E111-4A84-B41A-DF7A9DC41C3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4F7E-CDB9-48D7-A2C7-ECCB03AF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2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FC62-E111-4A84-B41A-DF7A9DC41C3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4F7E-CDB9-48D7-A2C7-ECCB03AF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FC62-E111-4A84-B41A-DF7A9DC41C3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4F7E-CDB9-48D7-A2C7-ECCB03AF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FC62-E111-4A84-B41A-DF7A9DC41C3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4F7E-CDB9-48D7-A2C7-ECCB03AF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FC62-E111-4A84-B41A-DF7A9DC41C3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4F7E-CDB9-48D7-A2C7-ECCB03AF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9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FC62-E111-4A84-B41A-DF7A9DC41C3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4F7E-CDB9-48D7-A2C7-ECCB03AF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5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FC62-E111-4A84-B41A-DF7A9DC41C3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4F7E-CDB9-48D7-A2C7-ECCB03AF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9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FC62-E111-4A84-B41A-DF7A9DC41C3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4F7E-CDB9-48D7-A2C7-ECCB03AF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FC62-E111-4A84-B41A-DF7A9DC41C3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4F7E-CDB9-48D7-A2C7-ECCB03AF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FC62-E111-4A84-B41A-DF7A9DC41C3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4F7E-CDB9-48D7-A2C7-ECCB03AF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FC62-E111-4A84-B41A-DF7A9DC41C3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4F7E-CDB9-48D7-A2C7-ECCB03AF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1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CFC62-E111-4A84-B41A-DF7A9DC41C3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F7E-CDB9-48D7-A2C7-ECCB03AFD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4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010" y="347024"/>
            <a:ext cx="774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ĐUA CỦA NHỮNG CHÚ ẾCH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CMS\Desktop\Phát triển thể chất-20230404T081525Z-001\Phát triển thể chất\Trò chơi dân gian\HÌNH\ẾCH DƯỚI A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1" y="1534308"/>
            <a:ext cx="6325120" cy="39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79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7584" t="18000" r="2605" b="3905"/>
          <a:stretch/>
        </p:blipFill>
        <p:spPr>
          <a:xfrm>
            <a:off x="1246909" y="804823"/>
            <a:ext cx="9626138" cy="51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9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Custom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CMS</cp:lastModifiedBy>
  <cp:revision>3</cp:revision>
  <dcterms:created xsi:type="dcterms:W3CDTF">2023-03-27T14:44:09Z</dcterms:created>
  <dcterms:modified xsi:type="dcterms:W3CDTF">2023-04-04T09:02:59Z</dcterms:modified>
</cp:coreProperties>
</file>